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5" r:id="rId3"/>
  </p:sldMasterIdLst>
  <p:notesMasterIdLst>
    <p:notesMasterId r:id="rId5"/>
  </p:notesMasterIdLst>
  <p:handoutMasterIdLst>
    <p:handoutMasterId r:id="rId6"/>
  </p:handoutMasterIdLst>
  <p:sldIdLst>
    <p:sldId id="532" r:id="rId4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B5A"/>
    <a:srgbClr val="336F7B"/>
    <a:srgbClr val="001C22"/>
    <a:srgbClr val="4C818B"/>
    <a:srgbClr val="003C4A"/>
    <a:srgbClr val="66939C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0" autoAdjust="0"/>
    <p:restoredTop sz="74253" autoAdjust="0"/>
  </p:normalViewPr>
  <p:slideViewPr>
    <p:cSldViewPr snapToGrid="0">
      <p:cViewPr varScale="1">
        <p:scale>
          <a:sx n="60" d="100"/>
          <a:sy n="60" d="100"/>
        </p:scale>
        <p:origin x="-11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20232"/>
    </p:cViewPr>
  </p:sorterViewPr>
  <p:notesViewPr>
    <p:cSldViewPr snapToGrid="0" snapToObjects="1">
      <p:cViewPr varScale="1">
        <p:scale>
          <a:sx n="80" d="100"/>
          <a:sy n="80" d="100"/>
        </p:scale>
        <p:origin x="-3912" y="-120"/>
      </p:cViewPr>
      <p:guideLst>
        <p:guide orient="horz" pos="3223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 dirty="0">
              <a:latin typeface="Helvetica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 dirty="0">
              <a:latin typeface="Helvetica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imes New Roman" charset="0"/>
              </a:defRPr>
            </a:lvl1pPr>
          </a:lstStyle>
          <a:p>
            <a:endParaRPr lang="de-DE" dirty="0">
              <a:latin typeface="Helvetica"/>
              <a:ea typeface="Helvetica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charset="0"/>
              </a:defRPr>
            </a:lvl1pPr>
          </a:lstStyle>
          <a:p>
            <a:fld id="{F81A8745-FCBF-4949-A264-E2C58BB1760D}" type="slidenum">
              <a:rPr lang="de-DE">
                <a:latin typeface="Helvetica"/>
                <a:ea typeface="Helvetica"/>
              </a:rPr>
              <a:pPr/>
              <a:t>‹Nr.›</a:t>
            </a:fld>
            <a:endParaRPr lang="de-DE" dirty="0">
              <a:latin typeface="Helvetica"/>
              <a:ea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49770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Helvetica"/>
                <a:ea typeface="+mn-ea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Helvetica"/>
                <a:ea typeface="+mn-ea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Helvetica"/>
                <a:ea typeface="Helvetica"/>
              </a:defRPr>
            </a:lvl1pPr>
          </a:lstStyle>
          <a:p>
            <a:endParaRPr lang="de-DE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Helvetica"/>
                <a:ea typeface="Helvetica"/>
              </a:defRPr>
            </a:lvl1pPr>
          </a:lstStyle>
          <a:p>
            <a:fld id="{9FC3EDD6-0A4A-C540-9197-893F889A87E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5341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Helvetic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Helvetic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Helvetic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Helvetic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Helvetic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3EDD6-0A4A-C540-9197-893F889A87ED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9059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813" y="1614281"/>
            <a:ext cx="8617925" cy="6241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2200"/>
            </a:lvl1pPr>
          </a:lstStyle>
          <a:p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69060" y="2432182"/>
            <a:ext cx="8620678" cy="4055402"/>
          </a:xfrm>
        </p:spPr>
        <p:txBody>
          <a:bodyPr/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64583" y="751418"/>
            <a:ext cx="8625417" cy="66622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5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mit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69060" y="1619250"/>
            <a:ext cx="4218273" cy="4868334"/>
          </a:xfrm>
        </p:spPr>
        <p:txBody>
          <a:bodyPr/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64583" y="751418"/>
            <a:ext cx="8625417" cy="66622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656666" y="1619250"/>
            <a:ext cx="4233333" cy="4868333"/>
          </a:xfrm>
        </p:spPr>
        <p:txBody>
          <a:bodyPr/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5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457200" y="687918"/>
            <a:ext cx="8229600" cy="729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ea typeface="Helvetica"/>
              </a:defRPr>
            </a:lvl1pPr>
          </a:lstStyle>
          <a:p>
            <a:fld id="{2A50D37A-6B93-784C-992A-41C102456268}" type="datetimeFigureOut">
              <a:rPr lang="en-US" smtClean="0"/>
              <a:pPr/>
              <a:t>2/23/2011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ea typeface="Helvetica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ea typeface="Helvetica"/>
              </a:defRPr>
            </a:lvl1pPr>
          </a:lstStyle>
          <a:p>
            <a:fld id="{E123C645-B81E-7E49-A86F-221F8427276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9737" y="80226"/>
            <a:ext cx="2663559" cy="4745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859181" y="6496049"/>
            <a:ext cx="1231901" cy="330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7366" y="6682009"/>
            <a:ext cx="823384" cy="1442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1"/>
          </a:solidFill>
          <a:latin typeface="Helvetica"/>
          <a:ea typeface="Helvetica"/>
          <a:cs typeface="Helvetic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04800" indent="-304800" algn="l" rtl="0" eaLnBrk="0" fontAlgn="base" hangingPunct="0">
        <a:spcBef>
          <a:spcPct val="50000"/>
        </a:spcBef>
        <a:spcAft>
          <a:spcPct val="0"/>
        </a:spcAft>
        <a:buChar char="•"/>
        <a:tabLst>
          <a:tab pos="1974850" algn="l"/>
          <a:tab pos="2873375" algn="l"/>
        </a:tabLst>
        <a:defRPr sz="2000">
          <a:solidFill>
            <a:schemeClr val="tx1"/>
          </a:solidFill>
          <a:latin typeface="Helvetica"/>
          <a:ea typeface="Helvetica"/>
          <a:cs typeface="+mn-cs"/>
        </a:defRPr>
      </a:lvl1pPr>
      <a:lvl2pPr marL="698500" indent="-322263" algn="l" rtl="0" eaLnBrk="0" fontAlgn="base" hangingPunct="0">
        <a:spcBef>
          <a:spcPct val="15000"/>
        </a:spcBef>
        <a:spcAft>
          <a:spcPct val="0"/>
        </a:spcAft>
        <a:buChar char="–"/>
        <a:tabLst>
          <a:tab pos="1974850" algn="l"/>
          <a:tab pos="2873375" algn="l"/>
        </a:tabLst>
        <a:defRPr sz="1600">
          <a:solidFill>
            <a:schemeClr val="tx1"/>
          </a:solidFill>
          <a:latin typeface="Helvetica"/>
          <a:ea typeface="Helvetica"/>
        </a:defRPr>
      </a:lvl2pPr>
      <a:lvl3pPr marL="1098550" indent="-300038" algn="l" rtl="0" eaLnBrk="0" fontAlgn="base" hangingPunct="0">
        <a:spcBef>
          <a:spcPct val="10000"/>
        </a:spcBef>
        <a:spcAft>
          <a:spcPct val="0"/>
        </a:spcAft>
        <a:buFont typeface="Wingdings" charset="2"/>
        <a:buChar char="§"/>
        <a:tabLst>
          <a:tab pos="1974850" algn="l"/>
          <a:tab pos="2873375" algn="l"/>
        </a:tabLst>
        <a:defRPr sz="1400">
          <a:solidFill>
            <a:schemeClr val="tx1"/>
          </a:solidFill>
          <a:latin typeface="Helvetica"/>
          <a:ea typeface="Helvetica"/>
        </a:defRPr>
      </a:lvl3pPr>
      <a:lvl4pPr marL="1346200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·"/>
        <a:tabLst>
          <a:tab pos="1974850" algn="l"/>
          <a:tab pos="2873375" algn="l"/>
        </a:tabLst>
        <a:defRPr sz="1200">
          <a:solidFill>
            <a:schemeClr val="tx1"/>
          </a:solidFill>
          <a:latin typeface="Helvetica"/>
          <a:ea typeface="Helvetica"/>
        </a:defRPr>
      </a:lvl4pPr>
      <a:lvl5pPr marL="1646238" indent="-174625" algn="l" rtl="0" eaLnBrk="0" fontAlgn="base" hangingPunct="0">
        <a:spcBef>
          <a:spcPct val="20000"/>
        </a:spcBef>
        <a:spcAft>
          <a:spcPct val="0"/>
        </a:spcAft>
        <a:buFont typeface="Arial" charset="0"/>
        <a:tabLst>
          <a:tab pos="1974850" algn="l"/>
          <a:tab pos="2873375" algn="l"/>
        </a:tabLst>
        <a:defRPr sz="1000">
          <a:solidFill>
            <a:schemeClr val="tx1"/>
          </a:solidFill>
          <a:latin typeface="Helvetica"/>
          <a:ea typeface="Helvetica"/>
        </a:defRPr>
      </a:lvl5pPr>
      <a:lvl6pPr marL="2103438" indent="-174625" algn="l" rtl="0" fontAlgn="base">
        <a:spcBef>
          <a:spcPct val="20000"/>
        </a:spcBef>
        <a:spcAft>
          <a:spcPct val="0"/>
        </a:spcAft>
        <a:buFont typeface="Arial" charset="0"/>
        <a:tabLst>
          <a:tab pos="1974850" algn="l"/>
          <a:tab pos="2873375" algn="l"/>
        </a:tabLst>
        <a:defRPr sz="1200">
          <a:solidFill>
            <a:schemeClr val="tx1"/>
          </a:solidFill>
          <a:latin typeface="+mn-lt"/>
        </a:defRPr>
      </a:lvl6pPr>
      <a:lvl7pPr marL="2560638" indent="-174625" algn="l" rtl="0" fontAlgn="base">
        <a:spcBef>
          <a:spcPct val="20000"/>
        </a:spcBef>
        <a:spcAft>
          <a:spcPct val="0"/>
        </a:spcAft>
        <a:buFont typeface="Arial" charset="0"/>
        <a:tabLst>
          <a:tab pos="1974850" algn="l"/>
          <a:tab pos="2873375" algn="l"/>
        </a:tabLst>
        <a:defRPr sz="1200">
          <a:solidFill>
            <a:schemeClr val="tx1"/>
          </a:solidFill>
          <a:latin typeface="+mn-lt"/>
        </a:defRPr>
      </a:lvl7pPr>
      <a:lvl8pPr marL="3017838" indent="-174625" algn="l" rtl="0" fontAlgn="base">
        <a:spcBef>
          <a:spcPct val="20000"/>
        </a:spcBef>
        <a:spcAft>
          <a:spcPct val="0"/>
        </a:spcAft>
        <a:buFont typeface="Arial" charset="0"/>
        <a:tabLst>
          <a:tab pos="1974850" algn="l"/>
          <a:tab pos="2873375" algn="l"/>
        </a:tabLst>
        <a:defRPr sz="1200">
          <a:solidFill>
            <a:schemeClr val="tx1"/>
          </a:solidFill>
          <a:latin typeface="+mn-lt"/>
        </a:defRPr>
      </a:lvl8pPr>
      <a:lvl9pPr marL="3475038" indent="-174625" algn="l" rtl="0" fontAlgn="base">
        <a:spcBef>
          <a:spcPct val="20000"/>
        </a:spcBef>
        <a:spcAft>
          <a:spcPct val="0"/>
        </a:spcAft>
        <a:buFont typeface="Arial" charset="0"/>
        <a:tabLst>
          <a:tab pos="1974850" algn="l"/>
          <a:tab pos="2873375" algn="l"/>
        </a:tabLst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Autor 1 Name, Autor 2 Name, Autor 3 Name</a:t>
            </a:r>
            <a:endParaRPr lang="de-DE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dirty="0" smtClean="0"/>
              <a:t>Hier ist Platz, um den Inhalt des Posters zusammenzufassen.</a:t>
            </a:r>
          </a:p>
          <a:p>
            <a:r>
              <a:rPr lang="de-DE" dirty="0" smtClean="0"/>
              <a:t>Jeder Teaser wird insgesamt eine Minute gezeigt.</a:t>
            </a:r>
          </a:p>
          <a:p>
            <a:r>
              <a:rPr lang="de-DE" dirty="0" smtClean="0"/>
              <a:t>Ein Teaser sollte aus höchstens 3 Folien bestehen. Es muss ein automatischer Übergang zwischen den Folien gewählt werden. Interaktion ist nicht möglich.</a:t>
            </a:r>
          </a:p>
          <a:p>
            <a:r>
              <a:rPr lang="de-DE" dirty="0" smtClean="0"/>
              <a:t>Teaser können Movies enthalten, jedoch müssen diese ausschließlich Sandradcodecs verwenden.</a:t>
            </a:r>
          </a:p>
          <a:p>
            <a:r>
              <a:rPr lang="de-DE" dirty="0" smtClean="0"/>
              <a:t>Für die Präsentation wird MS Office 2007 verwendet.</a:t>
            </a:r>
          </a:p>
          <a:p>
            <a:endParaRPr lang="de-DE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Titel des Beitrags</a:t>
            </a:r>
            <a:endParaRPr lang="de-DE" dirty="0"/>
          </a:p>
        </p:txBody>
      </p:sp>
      <p:sp>
        <p:nvSpPr>
          <p:cNvPr id="25" name="Text Placeholder 7"/>
          <p:cNvSpPr txBox="1">
            <a:spLocks/>
          </p:cNvSpPr>
          <p:nvPr/>
        </p:nvSpPr>
        <p:spPr>
          <a:xfrm>
            <a:off x="6953250" y="0"/>
            <a:ext cx="2190750" cy="6138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rtl="0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  <a:tabLst>
                <a:tab pos="1974850" algn="l"/>
                <a:tab pos="2873375" algn="l"/>
              </a:tabLst>
              <a:defRPr sz="3200" kern="0" spc="0">
                <a:solidFill>
                  <a:schemeClr val="tx1"/>
                </a:solidFill>
                <a:latin typeface="Helvetica"/>
                <a:ea typeface="Helvetica"/>
                <a:cs typeface="+mn-cs"/>
              </a:defRPr>
            </a:lvl1pPr>
            <a:lvl2pPr marL="698500" indent="-322263" algn="l" rtl="0" eaLnBrk="0" fontAlgn="base" hangingPunct="0">
              <a:spcBef>
                <a:spcPct val="15000"/>
              </a:spcBef>
              <a:spcAft>
                <a:spcPct val="0"/>
              </a:spcAft>
              <a:buChar char="–"/>
              <a:tabLst>
                <a:tab pos="1974850" algn="l"/>
                <a:tab pos="2873375" algn="l"/>
              </a:tabLst>
              <a:defRPr sz="1600">
                <a:solidFill>
                  <a:schemeClr val="tx1"/>
                </a:solidFill>
                <a:latin typeface="Helvetica"/>
                <a:ea typeface="Helvetica"/>
              </a:defRPr>
            </a:lvl2pPr>
            <a:lvl3pPr marL="1098550" indent="-300038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2"/>
              <a:buChar char="§"/>
              <a:tabLst>
                <a:tab pos="1974850" algn="l"/>
                <a:tab pos="2873375" algn="l"/>
              </a:tabLst>
              <a:defRPr sz="1400">
                <a:solidFill>
                  <a:schemeClr val="tx1"/>
                </a:solidFill>
                <a:latin typeface="Helvetica"/>
                <a:ea typeface="Helvetica"/>
              </a:defRPr>
            </a:lvl3pPr>
            <a:lvl4pPr marL="1346200" indent="-176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·"/>
              <a:tabLst>
                <a:tab pos="1974850" algn="l"/>
                <a:tab pos="2873375" algn="l"/>
              </a:tabLst>
              <a:defRPr sz="1200">
                <a:solidFill>
                  <a:schemeClr val="tx1"/>
                </a:solidFill>
                <a:latin typeface="Helvetica"/>
                <a:ea typeface="Helvetica"/>
              </a:defRPr>
            </a:lvl4pPr>
            <a:lvl5pPr marL="1646238" indent="-1746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tabLst>
                <a:tab pos="1974850" algn="l"/>
                <a:tab pos="2873375" algn="l"/>
              </a:tabLst>
              <a:defRPr sz="1000">
                <a:solidFill>
                  <a:schemeClr val="tx1"/>
                </a:solidFill>
                <a:latin typeface="Helvetica"/>
                <a:ea typeface="Helvetica"/>
              </a:defRPr>
            </a:lvl5pPr>
            <a:lvl6pPr marL="2103438" indent="-17462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tabLst>
                <a:tab pos="1974850" algn="l"/>
                <a:tab pos="2873375" algn="l"/>
              </a:tabLst>
              <a:defRPr sz="1200">
                <a:solidFill>
                  <a:schemeClr val="tx1"/>
                </a:solidFill>
                <a:latin typeface="+mn-lt"/>
              </a:defRPr>
            </a:lvl6pPr>
            <a:lvl7pPr marL="2560638" indent="-17462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tabLst>
                <a:tab pos="1974850" algn="l"/>
                <a:tab pos="2873375" algn="l"/>
              </a:tabLst>
              <a:defRPr sz="1200">
                <a:solidFill>
                  <a:schemeClr val="tx1"/>
                </a:solidFill>
                <a:latin typeface="+mn-lt"/>
              </a:defRPr>
            </a:lvl7pPr>
            <a:lvl8pPr marL="3017838" indent="-17462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tabLst>
                <a:tab pos="1974850" algn="l"/>
                <a:tab pos="2873375" algn="l"/>
              </a:tabLst>
              <a:defRPr sz="1200">
                <a:solidFill>
                  <a:schemeClr val="tx1"/>
                </a:solidFill>
                <a:latin typeface="+mn-lt"/>
              </a:defRPr>
            </a:lvl8pPr>
            <a:lvl9pPr marL="3475038" indent="-17462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tabLst>
                <a:tab pos="1974850" algn="l"/>
                <a:tab pos="2873375" algn="l"/>
              </a:tabLs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algn="r">
              <a:defRPr/>
            </a:pPr>
            <a:r>
              <a:rPr lang="en-US" sz="3200" b="1" kern="0" cap="all" spc="80" dirty="0" smtClean="0">
                <a:solidFill>
                  <a:schemeClr val="accent1"/>
                </a:solidFill>
              </a:rPr>
              <a:t>P00</a:t>
            </a:r>
            <a:endParaRPr lang="en-US" sz="3200" b="1" kern="0" cap="all" spc="8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 Lübeck">
  <a:themeElements>
    <a:clrScheme name="BVM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64E98"/>
      </a:accent1>
      <a:accent2>
        <a:srgbClr val="8FB9DC"/>
      </a:accent2>
      <a:accent3>
        <a:srgbClr val="B37432"/>
      </a:accent3>
      <a:accent4>
        <a:srgbClr val="AE88A7"/>
      </a:accent4>
      <a:accent5>
        <a:srgbClr val="0E2D4A"/>
      </a:accent5>
      <a:accent6>
        <a:srgbClr val="2580E4"/>
      </a:accent6>
      <a:hlink>
        <a:srgbClr val="164E98"/>
      </a:hlink>
      <a:folHlink>
        <a:srgbClr val="164E98"/>
      </a:folHlink>
    </a:clrScheme>
    <a:fontScheme name="2_Benutzerdefiniertes Design">
      <a:majorFont>
        <a:latin typeface=""/>
        <a:ea typeface=""/>
        <a:cs typeface=""/>
      </a:majorFont>
      <a:minorFont>
        <a:latin typeface="Myriad Pro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01E189A4E44DB4D8CE815D633FFD2F1" ma:contentTypeVersion="0" ma:contentTypeDescription="Ein neues Dokument erstellen." ma:contentTypeScope="" ma:versionID="9ec4490c60b9815a7c756a6b35b9cf55">
  <xsd:schema xmlns:xsd="http://www.w3.org/2001/XMLSchema" xmlns:p="http://schemas.microsoft.com/office/2006/metadata/properties" targetNamespace="http://schemas.microsoft.com/office/2006/metadata/properties" ma:root="true" ma:fieldsID="246f02dd96380beb4f7cdcce14d77f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7042A18-1274-4E29-AA39-AA7411EB08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6829B0-2F74-4FCA-95E8-CFEE9FFE86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</Words>
  <Application>Microsoft Office PowerPoint</Application>
  <PresentationFormat>Bildschirmpräsentation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Uni Lübeck</vt:lpstr>
      <vt:lpstr>Titel des Beitrags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BVM 2011 - Posterteaser</dc:title>
  <dc:subject/>
  <dc:creator/>
  <cp:keywords/>
  <dc:description/>
  <cp:lastModifiedBy>Dagmar Stiller</cp:lastModifiedBy>
  <cp:revision>888</cp:revision>
  <cp:lastPrinted>2011-01-28T09:40:46Z</cp:lastPrinted>
  <dcterms:created xsi:type="dcterms:W3CDTF">2003-04-11T03:28:50Z</dcterms:created>
  <dcterms:modified xsi:type="dcterms:W3CDTF">2011-02-23T13:04:14Z</dcterms:modified>
  <cp:category/>
</cp:coreProperties>
</file>